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84" r:id="rId2"/>
    <p:sldId id="274" r:id="rId3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DAD0C3-DF50-474B-B3C1-06E2C173ADB7}" v="1" dt="2025-04-24T15:23:49.8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2.xml"/><Relationship Id="rId5" Type="http://schemas.openxmlformats.org/officeDocument/2006/relationships/presProps" Target="presProps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532AE-C0A4-4605-B816-BD81F30F8B16}" type="datetimeFigureOut">
              <a:rPr lang="en-DE" smtClean="0"/>
              <a:t>24/04/2025</a:t>
            </a:fld>
            <a:endParaRPr lang="en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DDF9D0-DCD1-4B60-BC88-5A666F8F6377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39161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CE4C6B-FD7D-024B-B5ED-9BA08E1C67E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954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4AA31-1A5B-EE67-A5C3-9A61A2FBF8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E3581-6584-9E60-28E8-01CDE3327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FF629-AA33-82A5-36D9-0D4456085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1D9D36-F828-D900-FC89-227F6CD4B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E2873-8AD3-E30A-CDB2-098ED7A36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55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F4D81-D394-3FCD-42CC-9A2AB911E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35DE3C-3839-DAB4-76DD-F8668E5D59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1A558A-467C-0413-12FC-758BAD31B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D5EA3-2558-31D4-8DBA-9631DE10C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43668-07B8-7C8C-F0C6-8ADA883DE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15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9E9754-52FA-56A2-1FD2-5BDA4B2CA3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95B4FB-BC78-C19D-80B6-733A994CC4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20F44-985E-5083-12B5-210DB5259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28204-3E35-7A59-9238-D06C61A70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5D0A9-015E-9216-4FAA-9822C2375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969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8659B-3F49-9A1F-F5FF-D7F59E240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71762-5520-C081-2E9B-F9474701D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EA41B-2B93-C92F-BAF1-F57C48C71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C1FC7-5E2F-2474-1260-F2222BDEF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668E0-93F1-7E09-A450-04DAE9524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60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51AF6-924D-23E8-E30C-DF9D7E16C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F0C63-BAB5-C162-89C6-1740AB03BE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3D72A1-EB4D-6130-5DA9-2B09A7D65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376AA-31E9-14DA-70B9-624DD2E9A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C4BC6-CAE9-C60F-480A-B672D9F21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73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6F41D-03E5-C72F-2CFD-DE1CC4018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78B50-D62C-8E27-D387-2C8E6D9232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7E296-46EA-A567-4A40-D3FEF6B665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A2B846-F9FE-83FC-BEB1-6B6E1780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A4BBED-7B96-3AA8-414B-4F9873DCB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CD2-B37D-3F03-1797-7D9DA5983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635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4070C-9D68-6230-D9EC-9205ACDBD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43D087-D3D0-A0AD-D4FB-DE618E2D1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4B446-B491-21B1-D14F-72A8567896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0850C8-16BB-FD25-FC14-BD93088DD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46DA0D-8162-AC51-CDDA-A5DCDAE945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5701EF-706E-EF5A-6F28-482E1B079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2D8BF1-F226-1F63-06E0-B8B72B3BE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9162BF-82C7-B19B-EBF6-A654D25A9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8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2A44D-CB51-AFE0-1ADA-DCF7F75D5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62FDA5-D885-58D5-EBED-DEB86FA61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B678C1-0D0A-B8DB-8274-7FDD4F2B0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600318-210D-9DC8-1C7E-FCE23BF3F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31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D9F5B3-A7AA-F365-A2AB-F43286F1B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2B6035-CAB5-7080-83E6-7BCE46D0A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420C97-BB7F-1808-CE35-8468DF22E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437C-722F-3E0B-DFF4-E7C2E47E1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E9F109-7646-82CB-EFAE-06AE3181A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B1239F-B2F1-3773-BA02-2C18033019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125069-17A4-B349-2B31-7B1369842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2DCCE-EA33-D254-B892-E5C03B9BC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9611E6-CD18-6BF8-9CF4-A0AB51F72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59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F82FB-2AAB-B8DC-9175-5BA3BDF48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B9A293-1A46-11AF-EE84-5D8B0DF18C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3069BE-E6D9-13DA-677B-D8CB3A2101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F95D9C-A8A4-6FD4-2D88-7ADD2494B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D4E47-9D91-4FD5-1B5B-B45EAF8E7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67A71-C6A9-B5F3-24DF-976EE827F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6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A64DB8-AD04-9214-D4BA-20B5C01A3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CA32A3-715A-3A8E-26CC-A50142089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9B74C4-0D4A-324E-BE33-6EC55AFB2F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86749C-FB39-4843-85CF-F26A56BD4267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2846DA-9E03-05A4-C643-8DC07AC19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C2782-135C-0559-6D7B-2C9899C64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EB191A-A912-9E44-B40F-147C8F192A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548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iff with grass and water&#10;&#10;AI-generated content may be incorrect.">
            <a:extLst>
              <a:ext uri="{FF2B5EF4-FFF2-40B4-BE49-F238E27FC236}">
                <a16:creationId xmlns:a16="http://schemas.microsoft.com/office/drawing/2014/main" id="{B7A8F2CA-B96C-51B2-0020-E490C0F472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997" r="-3" b="-3"/>
          <a:stretch/>
        </p:blipFill>
        <p:spPr>
          <a:xfrm>
            <a:off x="192528" y="171716"/>
            <a:ext cx="3793268" cy="6514565"/>
          </a:xfrm>
          <a:prstGeom prst="rect">
            <a:avLst/>
          </a:prstGeom>
        </p:spPr>
      </p:pic>
      <p:pic>
        <p:nvPicPr>
          <p:cNvPr id="2" name="Picture 1" descr="A boat on the water&#10;&#10;AI-generated content may be incorrect.">
            <a:extLst>
              <a:ext uri="{FF2B5EF4-FFF2-40B4-BE49-F238E27FC236}">
                <a16:creationId xmlns:a16="http://schemas.microsoft.com/office/drawing/2014/main" id="{A97A5900-4B05-12BD-FC01-8DB2BFDBB8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74" r="-3" b="-3"/>
          <a:stretch/>
        </p:blipFill>
        <p:spPr>
          <a:xfrm>
            <a:off x="4184538" y="171716"/>
            <a:ext cx="3822924" cy="6514565"/>
          </a:xfrm>
          <a:prstGeom prst="rect">
            <a:avLst/>
          </a:prstGeom>
        </p:spPr>
      </p:pic>
      <p:pic>
        <p:nvPicPr>
          <p:cNvPr id="10" name="Picture 9" descr="A person walking with goats&#10;&#10;AI-generated content may be incorrect.">
            <a:extLst>
              <a:ext uri="{FF2B5EF4-FFF2-40B4-BE49-F238E27FC236}">
                <a16:creationId xmlns:a16="http://schemas.microsoft.com/office/drawing/2014/main" id="{144D7776-04F8-344F-CD64-1A267BDECB5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991" r="-3" b="-3"/>
          <a:stretch/>
        </p:blipFill>
        <p:spPr>
          <a:xfrm>
            <a:off x="8188032" y="171716"/>
            <a:ext cx="3799007" cy="651456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062A809-6F47-3E10-E343-50D871ED5881}"/>
              </a:ext>
            </a:extLst>
          </p:cNvPr>
          <p:cNvSpPr txBox="1"/>
          <p:nvPr/>
        </p:nvSpPr>
        <p:spPr>
          <a:xfrm>
            <a:off x="4288880" y="5706032"/>
            <a:ext cx="36142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  <a:t>ARAN </a:t>
            </a:r>
            <a:b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</a:b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  <a:t>ISLANDS FERRY</a:t>
            </a:r>
            <a:endParaRPr kumimoji="0" lang="en-IE" sz="1800" b="1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OI Ligh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2EA2BF-CA58-3177-49D3-9F144D8BA97A}"/>
              </a:ext>
            </a:extLst>
          </p:cNvPr>
          <p:cNvSpPr txBox="1"/>
          <p:nvPr/>
        </p:nvSpPr>
        <p:spPr>
          <a:xfrm>
            <a:off x="8372800" y="5706032"/>
            <a:ext cx="36142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  <a:t>ARAN </a:t>
            </a:r>
            <a:b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</a:b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  <a:t>FOOD TOUR</a:t>
            </a:r>
            <a:endParaRPr kumimoji="0" lang="en-IE" sz="1800" b="1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OI Ligh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76E9DB-4EE8-C5B0-1CCA-F0834C5D5113}"/>
              </a:ext>
            </a:extLst>
          </p:cNvPr>
          <p:cNvSpPr txBox="1"/>
          <p:nvPr/>
        </p:nvSpPr>
        <p:spPr>
          <a:xfrm>
            <a:off x="477915" y="5706031"/>
            <a:ext cx="36142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  <a:t>VISIT TO</a:t>
            </a:r>
            <a:b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</a:b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  <a:t>DUN AONGHASA </a:t>
            </a:r>
            <a:endParaRPr kumimoji="0" lang="en-IE" sz="1800" b="1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OI Ligh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819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 driving on a road&#10;&#10;AI-generated content may be incorrect.">
            <a:extLst>
              <a:ext uri="{FF2B5EF4-FFF2-40B4-BE49-F238E27FC236}">
                <a16:creationId xmlns:a16="http://schemas.microsoft.com/office/drawing/2014/main" id="{98A0CD04-07B7-97CB-0871-4FC6DBD79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0999" y="643464"/>
            <a:ext cx="3732613" cy="55710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F9DB5D-12CF-4A93-75CB-D73CB10969E2}"/>
              </a:ext>
            </a:extLst>
          </p:cNvPr>
          <p:cNvSpPr txBox="1"/>
          <p:nvPr/>
        </p:nvSpPr>
        <p:spPr>
          <a:xfrm>
            <a:off x="1672389" y="2949423"/>
            <a:ext cx="2863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OI Light" pitchFamily="2" charset="0"/>
                <a:ea typeface="+mn-ea"/>
                <a:cs typeface="+mn-cs"/>
              </a:rPr>
              <a:t>OPTIONAL: FERRY FROM ARAN ISLANDS TO DOOLIN TO EXTEND YOUR STAY IN THE BURREN…</a:t>
            </a:r>
          </a:p>
        </p:txBody>
      </p:sp>
    </p:spTree>
    <p:extLst>
      <p:ext uri="{BB962C8B-B14F-4D97-AF65-F5344CB8AC3E}">
        <p14:creationId xmlns:p14="http://schemas.microsoft.com/office/powerpoint/2010/main" val="483826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70579A9D08D64B922CD1BD4F90CCD2" ma:contentTypeVersion="22" ma:contentTypeDescription="Create a new document." ma:contentTypeScope="" ma:versionID="2f0e3d68d814a5b141d9352304e4eae5">
  <xsd:schema xmlns:xsd="http://www.w3.org/2001/XMLSchema" xmlns:xs="http://www.w3.org/2001/XMLSchema" xmlns:p="http://schemas.microsoft.com/office/2006/metadata/properties" xmlns:ns1="http://schemas.microsoft.com/sharepoint/v3" xmlns:ns2="18519d5f-80f5-45ca-acb5-9fef0fd568d3" xmlns:ns3="97d901a9-7ce9-4de5-91c0-c96fb9f52551" targetNamespace="http://schemas.microsoft.com/office/2006/metadata/properties" ma:root="true" ma:fieldsID="ee9206d3d0b2e1933432d59e98d03687" ns1:_="" ns2:_="" ns3:_="">
    <xsd:import namespace="http://schemas.microsoft.com/sharepoint/v3"/>
    <xsd:import namespace="18519d5f-80f5-45ca-acb5-9fef0fd568d3"/>
    <xsd:import namespace="97d901a9-7ce9-4de5-91c0-c96fb9f525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1:_ip_UnifiedCompliancePolicyProperties" minOccurs="0"/>
                <xsd:element ref="ns1:_ip_UnifiedCompliancePolicyUIAction" minOccurs="0"/>
                <xsd:element ref="ns2:MediaServiceObjectDetectorVersions" minOccurs="0"/>
                <xsd:element ref="ns2:MediaServiceSearchProperties" minOccurs="0"/>
                <xsd:element ref="ns2:ERstelltv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519d5f-80f5-45ca-acb5-9fef0fd568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59624bc-3b6d-45e8-9641-4db9400d4d5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ERstelltvon" ma:index="28" nillable="true" ma:displayName="ERstellt von" ma:format="Dropdown" ma:list="UserInfo" ma:SharePointGroup="0" ma:internalName="ERstelltvon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d901a9-7ce9-4de5-91c0-c96fb9f5255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f0da431-7a37-4bec-92a8-c5124d5ffd80}" ma:internalName="TaxCatchAll" ma:showField="CatchAllData" ma:web="97d901a9-7ce9-4de5-91c0-c96fb9f525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8519d5f-80f5-45ca-acb5-9fef0fd568d3">
      <Terms xmlns="http://schemas.microsoft.com/office/infopath/2007/PartnerControls"/>
    </lcf76f155ced4ddcb4097134ff3c332f>
    <_ip_UnifiedCompliancePolicyUIAction xmlns="http://schemas.microsoft.com/sharepoint/v3" xsi:nil="true"/>
    <ERstelltvon xmlns="18519d5f-80f5-45ca-acb5-9fef0fd568d3">
      <UserInfo>
        <DisplayName/>
        <AccountId xsi:nil="true"/>
        <AccountType/>
      </UserInfo>
    </ERstelltvon>
    <TaxCatchAll xmlns="97d901a9-7ce9-4de5-91c0-c96fb9f52551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08068E3B-5FAA-40D6-844B-7C4AC61BD55E}"/>
</file>

<file path=customXml/itemProps2.xml><?xml version="1.0" encoding="utf-8"?>
<ds:datastoreItem xmlns:ds="http://schemas.openxmlformats.org/officeDocument/2006/customXml" ds:itemID="{7D0ABBBD-576E-439C-A0EF-27C2ACA7944E}"/>
</file>

<file path=customXml/itemProps3.xml><?xml version="1.0" encoding="utf-8"?>
<ds:datastoreItem xmlns:ds="http://schemas.openxmlformats.org/officeDocument/2006/customXml" ds:itemID="{D65884BF-9409-4744-B5EC-06B26242C67F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</Words>
  <Application>Microsoft Office PowerPoint</Application>
  <PresentationFormat>Breitbild</PresentationFormat>
  <Paragraphs>5</Paragraphs>
  <Slides>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IOI Light</vt:lpstr>
      <vt:lpstr>Office Theme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Oliver Treptow</dc:creator>
  <cp:lastModifiedBy>Oliver Treptow</cp:lastModifiedBy>
  <cp:revision>1</cp:revision>
  <dcterms:created xsi:type="dcterms:W3CDTF">2025-04-24T15:22:40Z</dcterms:created>
  <dcterms:modified xsi:type="dcterms:W3CDTF">2025-04-24T15:23:52Z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0x0101005570579A9D08D64B922CD1BD4F90CCD2</vt:lpwstr>
  </property>
</Properties>
</file>